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26" d="100"/>
          <a:sy n="126" d="100"/>
        </p:scale>
        <p:origin x="-123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B714D0-D5CE-45E3-8043-21FB29F46538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C9ADE3-C8A7-4D93-8EF8-7418AF53E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722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206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72068" name="Header Placeholder 3"/>
          <p:cNvSpPr txBox="1">
            <a:spLocks noGrp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200"/>
              <a:t>Notes/Handouts</a:t>
            </a:r>
          </a:p>
        </p:txBody>
      </p:sp>
      <p:sp>
        <p:nvSpPr>
          <p:cNvPr id="472069" name="Date Placeholder 4"/>
          <p:cNvSpPr txBox="1">
            <a:spLocks noGrp="1"/>
          </p:cNvSpPr>
          <p:nvPr/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985509B3-0313-4733-99B5-7D21750FBF92}" type="datetime1">
              <a:rPr lang="en-US" sz="1200"/>
              <a:pPr algn="r" eaLnBrk="1" hangingPunct="1"/>
              <a:t>1/6/2012</a:t>
            </a:fld>
            <a:endParaRPr lang="en-US" sz="1200"/>
          </a:p>
        </p:txBody>
      </p:sp>
      <p:sp>
        <p:nvSpPr>
          <p:cNvPr id="472070" name="Footer Placeholder 5"/>
          <p:cNvSpPr txBox="1">
            <a:spLocks noGrp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1200"/>
              <a:t>NJ Training TY 2008</a:t>
            </a:r>
          </a:p>
        </p:txBody>
      </p:sp>
      <p:sp>
        <p:nvSpPr>
          <p:cNvPr id="472071" name="Slide Number Placeholder 6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043E8814-8843-49BE-8069-20985BA889E5}" type="slidenum">
              <a:rPr lang="en-US" sz="1200"/>
              <a:pPr algn="r" eaLnBrk="1" hangingPunct="1"/>
              <a:t>1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1223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906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2231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810000"/>
            <a:ext cx="7467600" cy="19812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017FB9E9-F8EC-4EC2-AC6D-4F6E75393F46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1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D3EA8519-C9CA-422C-AE03-C0EB3F2A1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044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7FB9E9-F8EC-4EC2-AC6D-4F6E75393F46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EA8519-C9CA-422C-AE03-C0EB3F2A1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742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6046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6046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7FB9E9-F8EC-4EC2-AC6D-4F6E75393F46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EA8519-C9CA-422C-AE03-C0EB3F2A1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0716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40386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7FB9E9-F8EC-4EC2-AC6D-4F6E75393F46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EA8519-C9CA-422C-AE03-C0EB3F2A1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3876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724400"/>
          </a:xfrm>
        </p:spPr>
        <p:txBody>
          <a:bodyPr>
            <a:normAutofit/>
          </a:bodyPr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7FB9E9-F8EC-4EC2-AC6D-4F6E75393F46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EA8519-C9CA-422C-AE03-C0EB3F2A1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550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7FB9E9-F8EC-4EC2-AC6D-4F6E75393F46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EA8519-C9CA-422C-AE03-C0EB3F2A1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073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7FB9E9-F8EC-4EC2-AC6D-4F6E75393F46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EA8519-C9CA-422C-AE03-C0EB3F2A1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914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7FB9E9-F8EC-4EC2-AC6D-4F6E75393F46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EA8519-C9CA-422C-AE03-C0EB3F2A1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66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7FB9E9-F8EC-4EC2-AC6D-4F6E75393F46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EA8519-C9CA-422C-AE03-C0EB3F2A1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856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7FB9E9-F8EC-4EC2-AC6D-4F6E75393F46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EA8519-C9CA-422C-AE03-C0EB3F2A1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049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7FB9E9-F8EC-4EC2-AC6D-4F6E75393F46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EA8519-C9CA-422C-AE03-C0EB3F2A1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62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7FB9E9-F8EC-4EC2-AC6D-4F6E75393F46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EA8519-C9CA-422C-AE03-C0EB3F2A1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660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7FB9E9-F8EC-4EC2-AC6D-4F6E75393F46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EA8519-C9CA-422C-AE03-C0EB3F2A1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406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58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58053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258054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25805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403975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017FB9E9-F8EC-4EC2-AC6D-4F6E75393F46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25805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0800"/>
            <a:ext cx="297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endParaRPr lang="en-US"/>
          </a:p>
        </p:txBody>
      </p:sp>
      <p:sp>
        <p:nvSpPr>
          <p:cNvPr id="25805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D3EA8519-C9CA-422C-AE03-C0EB3F2A1785}" type="slidenum">
              <a:rPr lang="en-US" smtClean="0"/>
              <a:t>‹#›</a:t>
            </a:fld>
            <a:endParaRPr lang="en-US"/>
          </a:p>
        </p:txBody>
      </p:sp>
      <p:sp>
        <p:nvSpPr>
          <p:cNvPr id="258060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Course Introduction</a:t>
            </a:r>
          </a:p>
        </p:txBody>
      </p:sp>
      <p:sp>
        <p:nvSpPr>
          <p:cNvPr id="16387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Pub 4491 Lesson 1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  <p:pic>
        <p:nvPicPr>
          <p:cNvPr id="16388" name="Picture 3" descr="april15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57200"/>
            <a:ext cx="1524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2971800" y="152400"/>
            <a:ext cx="586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/>
            <a:r>
              <a:rPr lang="en-US" sz="1400" dirty="0"/>
              <a:t>4491-01 Course Introduction v11.0 </a:t>
            </a:r>
            <a:r>
              <a:rPr lang="en-US" sz="1400" dirty="0" smtClean="0"/>
              <a:t>VO.pptx</a:t>
            </a:r>
            <a:endParaRPr lang="en-US" sz="1400" dirty="0"/>
          </a:p>
        </p:txBody>
      </p:sp>
      <p:sp>
        <p:nvSpPr>
          <p:cNvPr id="16390" name="Date Placeholder 6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6391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F465566-42F4-4A5A-BC3C-1A586A2A7200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  <p:sp>
        <p:nvSpPr>
          <p:cNvPr id="16392" name="Footer Placeholder 8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636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To be provided by local organization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7412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7413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sp>
        <p:nvSpPr>
          <p:cNvPr id="1741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4AAD2F0-6969-4669-B1D2-093F8CDC6F02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462716200"/>
      </p:ext>
    </p:extLst>
  </p:cSld>
  <p:clrMapOvr>
    <a:masterClrMapping/>
  </p:clrMapOvr>
</p:sld>
</file>

<file path=ppt/theme/theme1.xml><?xml version="1.0" encoding="utf-8"?>
<a:theme xmlns:a="http://schemas.openxmlformats.org/drawingml/2006/main" name="NJ Template 06">
  <a:themeElements>
    <a:clrScheme name="NJ Template 06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NJ Template 06">
      <a:majorFont>
        <a:latin typeface="Calibri"/>
        <a:ea typeface="ＭＳ Ｐゴシック"/>
        <a:cs typeface="ＭＳ Ｐゴシック"/>
      </a:majorFont>
      <a:minorFont>
        <a:latin typeface="Calibri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lnDef>
  </a:objectDefaults>
  <a:extraClrSchemeLst>
    <a:extraClrScheme>
      <a:clrScheme name="NJ Template 06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4491 NJ</Template>
  <TotalTime>0</TotalTime>
  <Words>44</Words>
  <Application>Microsoft Office PowerPoint</Application>
  <PresentationFormat>On-screen Show (4:3)</PresentationFormat>
  <Paragraphs>15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NJ Template 06</vt:lpstr>
      <vt:lpstr>Course Introduction</vt:lpstr>
      <vt:lpstr>To be provided by local organization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Course Introduction</dc:title>
  <dc:creator>HershAl</dc:creator>
  <cp:lastModifiedBy>HershAl</cp:lastModifiedBy>
  <cp:revision>2</cp:revision>
  <dcterms:created xsi:type="dcterms:W3CDTF">2012-01-07T00:34:05Z</dcterms:created>
  <dcterms:modified xsi:type="dcterms:W3CDTF">2012-01-07T00:34:06Z</dcterms:modified>
</cp:coreProperties>
</file>